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19"/>
  </p:notesMasterIdLst>
  <p:handoutMasterIdLst>
    <p:handoutMasterId r:id="rId20"/>
  </p:handoutMasterIdLst>
  <p:sldIdLst>
    <p:sldId id="256" r:id="rId2"/>
    <p:sldId id="265" r:id="rId3"/>
    <p:sldId id="257" r:id="rId4"/>
    <p:sldId id="267" r:id="rId5"/>
    <p:sldId id="258" r:id="rId6"/>
    <p:sldId id="266" r:id="rId7"/>
    <p:sldId id="259" r:id="rId8"/>
    <p:sldId id="268" r:id="rId9"/>
    <p:sldId id="260" r:id="rId10"/>
    <p:sldId id="269" r:id="rId11"/>
    <p:sldId id="261" r:id="rId12"/>
    <p:sldId id="270" r:id="rId13"/>
    <p:sldId id="262" r:id="rId14"/>
    <p:sldId id="271" r:id="rId15"/>
    <p:sldId id="263" r:id="rId16"/>
    <p:sldId id="272" r:id="rId17"/>
    <p:sldId id="264" r:id="rId18"/>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5" autoAdjust="0"/>
    <p:restoredTop sz="70295" autoAdjust="0"/>
  </p:normalViewPr>
  <p:slideViewPr>
    <p:cSldViewPr snapToGrid="0">
      <p:cViewPr varScale="1">
        <p:scale>
          <a:sx n="57" d="100"/>
          <a:sy n="57" d="100"/>
        </p:scale>
        <p:origin x="1638" y="60"/>
      </p:cViewPr>
      <p:guideLst/>
    </p:cSldViewPr>
  </p:slideViewPr>
  <p:notesTextViewPr>
    <p:cViewPr>
      <p:scale>
        <a:sx n="3" d="2"/>
        <a:sy n="3" d="2"/>
      </p:scale>
      <p:origin x="0" y="0"/>
    </p:cViewPr>
  </p:notesTextViewPr>
  <p:notesViewPr>
    <p:cSldViewPr snapToGrid="0">
      <p:cViewPr varScale="1">
        <p:scale>
          <a:sx n="54" d="100"/>
          <a:sy n="54" d="100"/>
        </p:scale>
        <p:origin x="282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445634" cy="466434"/>
          </a:xfrm>
          <a:prstGeom prst="rect">
            <a:avLst/>
          </a:prstGeom>
        </p:spPr>
        <p:txBody>
          <a:bodyPr vert="horz" lIns="93177" tIns="46589" rIns="93177" bIns="46589" rtlCol="0"/>
          <a:lstStyle>
            <a:lvl1pPr algn="l">
              <a:defRPr sz="1200"/>
            </a:lvl1pPr>
          </a:lstStyle>
          <a:p>
            <a:r>
              <a:rPr lang="en-US" sz="1600" dirty="0"/>
              <a:t>The Christian’s Place in the  World</a:t>
            </a: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r>
              <a:rPr lang="en-US" dirty="0" smtClean="0"/>
              <a:t>September 7, 2014 AM</a:t>
            </a:r>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r>
              <a:rPr lang="en-US" dirty="0" smtClean="0"/>
              <a:t>West Side church of Christ, Stan</a:t>
            </a:r>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493C2E7-5217-4EC3-A166-B5479D32E565}" type="slidenum">
              <a:rPr lang="en-US" smtClean="0"/>
              <a:t>‹#›</a:t>
            </a:fld>
            <a:endParaRPr lang="en-US"/>
          </a:p>
        </p:txBody>
      </p:sp>
    </p:spTree>
    <p:extLst>
      <p:ext uri="{BB962C8B-B14F-4D97-AF65-F5344CB8AC3E}">
        <p14:creationId xmlns:p14="http://schemas.microsoft.com/office/powerpoint/2010/main" val="15804468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C4D702E-4968-494C-989F-B355ABC7F266}" type="datetimeFigureOut">
              <a:rPr lang="en-US" smtClean="0"/>
              <a:t>9/7/2014</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87EEB3C-2434-4691-9812-ACFAD10B4508}" type="slidenum">
              <a:rPr lang="en-US" smtClean="0"/>
              <a:t>‹#›</a:t>
            </a:fld>
            <a:endParaRPr lang="en-US"/>
          </a:p>
        </p:txBody>
      </p:sp>
    </p:spTree>
    <p:extLst>
      <p:ext uri="{BB962C8B-B14F-4D97-AF65-F5344CB8AC3E}">
        <p14:creationId xmlns:p14="http://schemas.microsoft.com/office/powerpoint/2010/main" val="2026004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Preached on Sept. 7, 2014 (5,7,9,11,13,15)</a:t>
            </a:r>
          </a:p>
          <a:p>
            <a:endParaRPr lang="en-US" dirty="0" smtClean="0"/>
          </a:p>
          <a:p>
            <a:r>
              <a:rPr lang="en-US" dirty="0" smtClean="0"/>
              <a:t>Sins</a:t>
            </a:r>
            <a:r>
              <a:rPr lang="en-US" baseline="0" dirty="0" smtClean="0"/>
              <a:t> among the people (Carnality, Worldliness) cf. vs. 4</a:t>
            </a:r>
          </a:p>
          <a:p>
            <a:pPr marL="174708" indent="-174708">
              <a:buFont typeface="Arial" panose="020B0604020202020204" pitchFamily="34" charset="0"/>
              <a:buChar char="•"/>
            </a:pPr>
            <a:r>
              <a:rPr lang="en-US" baseline="0" dirty="0" smtClean="0"/>
              <a:t>Pride is a root cause of worldliness (selfishness)</a:t>
            </a:r>
          </a:p>
          <a:p>
            <a:pPr marL="174708" indent="-174708">
              <a:buFont typeface="Arial" panose="020B0604020202020204" pitchFamily="34" charset="0"/>
              <a:buChar char="•"/>
            </a:pPr>
            <a:r>
              <a:rPr lang="en-US" baseline="0" dirty="0" smtClean="0"/>
              <a:t>(Humility) Submission to God will cure it…</a:t>
            </a:r>
          </a:p>
          <a:p>
            <a:pPr marL="174708" indent="-174708">
              <a:buFont typeface="Arial" panose="020B0604020202020204" pitchFamily="34" charset="0"/>
              <a:buChar char="•"/>
            </a:pPr>
            <a:endParaRPr lang="en-US" baseline="0" dirty="0" smtClean="0"/>
          </a:p>
          <a:p>
            <a:pPr marL="174708" indent="-174708">
              <a:buFont typeface="Arial" panose="020B0604020202020204" pitchFamily="34" charset="0"/>
              <a:buChar char="•"/>
            </a:pPr>
            <a:r>
              <a:rPr lang="en-US" baseline="0" dirty="0" smtClean="0"/>
              <a:t>Worldliness a problem.  What is the Christian’s </a:t>
            </a:r>
            <a:r>
              <a:rPr lang="en-US" u="sng" baseline="0" dirty="0" smtClean="0"/>
              <a:t>true</a:t>
            </a:r>
            <a:r>
              <a:rPr lang="en-US" baseline="0" dirty="0" smtClean="0"/>
              <a:t> place in the world?</a:t>
            </a:r>
            <a:endParaRPr lang="en-US" dirty="0"/>
          </a:p>
        </p:txBody>
      </p:sp>
      <p:sp>
        <p:nvSpPr>
          <p:cNvPr id="4" name="Slide Number Placeholder 3"/>
          <p:cNvSpPr>
            <a:spLocks noGrp="1"/>
          </p:cNvSpPr>
          <p:nvPr>
            <p:ph type="sldNum" sz="quarter" idx="10"/>
          </p:nvPr>
        </p:nvSpPr>
        <p:spPr/>
        <p:txBody>
          <a:bodyPr/>
          <a:lstStyle/>
          <a:p>
            <a:fld id="{387EEB3C-2434-4691-9812-ACFAD10B4508}" type="slidenum">
              <a:rPr lang="en-US" smtClean="0"/>
              <a:t>1</a:t>
            </a:fld>
            <a:endParaRPr lang="en-US"/>
          </a:p>
        </p:txBody>
      </p:sp>
    </p:spTree>
    <p:extLst>
      <p:ext uri="{BB962C8B-B14F-4D97-AF65-F5344CB8AC3E}">
        <p14:creationId xmlns:p14="http://schemas.microsoft.com/office/powerpoint/2010/main" val="3679369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must conform ourselves to the image of Christ!</a:t>
            </a:r>
            <a:endParaRPr lang="en-US" dirty="0"/>
          </a:p>
        </p:txBody>
      </p:sp>
      <p:sp>
        <p:nvSpPr>
          <p:cNvPr id="4" name="Slide Number Placeholder 3"/>
          <p:cNvSpPr>
            <a:spLocks noGrp="1"/>
          </p:cNvSpPr>
          <p:nvPr>
            <p:ph type="sldNum" sz="quarter" idx="10"/>
          </p:nvPr>
        </p:nvSpPr>
        <p:spPr/>
        <p:txBody>
          <a:bodyPr/>
          <a:lstStyle/>
          <a:p>
            <a:fld id="{387EEB3C-2434-4691-9812-ACFAD10B4508}" type="slidenum">
              <a:rPr lang="en-US" smtClean="0"/>
              <a:t>10</a:t>
            </a:fld>
            <a:endParaRPr lang="en-US"/>
          </a:p>
        </p:txBody>
      </p:sp>
    </p:spTree>
    <p:extLst>
      <p:ext uri="{BB962C8B-B14F-4D97-AF65-F5344CB8AC3E}">
        <p14:creationId xmlns:p14="http://schemas.microsoft.com/office/powerpoint/2010/main" val="13299780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the world refers to FLESH.  The carnal things that pull against the weak soul.</a:t>
            </a:r>
            <a:endParaRPr lang="en-US" dirty="0"/>
          </a:p>
        </p:txBody>
      </p:sp>
      <p:sp>
        <p:nvSpPr>
          <p:cNvPr id="4" name="Slide Number Placeholder 3"/>
          <p:cNvSpPr>
            <a:spLocks noGrp="1"/>
          </p:cNvSpPr>
          <p:nvPr>
            <p:ph type="sldNum" sz="quarter" idx="10"/>
          </p:nvPr>
        </p:nvSpPr>
        <p:spPr/>
        <p:txBody>
          <a:bodyPr/>
          <a:lstStyle/>
          <a:p>
            <a:fld id="{387EEB3C-2434-4691-9812-ACFAD10B4508}" type="slidenum">
              <a:rPr lang="en-US" smtClean="0"/>
              <a:t>11</a:t>
            </a:fld>
            <a:endParaRPr lang="en-US"/>
          </a:p>
        </p:txBody>
      </p:sp>
    </p:spTree>
    <p:extLst>
      <p:ext uri="{BB962C8B-B14F-4D97-AF65-F5344CB8AC3E}">
        <p14:creationId xmlns:p14="http://schemas.microsoft.com/office/powerpoint/2010/main" val="31914623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Demas an example of one who loved the world,</a:t>
            </a:r>
            <a:r>
              <a:rPr lang="en-US" baseline="0" dirty="0" smtClean="0"/>
              <a:t> and was pulled away….</a:t>
            </a:r>
            <a:endParaRPr lang="en-US" dirty="0"/>
          </a:p>
        </p:txBody>
      </p:sp>
      <p:sp>
        <p:nvSpPr>
          <p:cNvPr id="4" name="Slide Number Placeholder 3"/>
          <p:cNvSpPr>
            <a:spLocks noGrp="1"/>
          </p:cNvSpPr>
          <p:nvPr>
            <p:ph type="sldNum" sz="quarter" idx="10"/>
          </p:nvPr>
        </p:nvSpPr>
        <p:spPr/>
        <p:txBody>
          <a:bodyPr/>
          <a:lstStyle/>
          <a:p>
            <a:fld id="{387EEB3C-2434-4691-9812-ACFAD10B4508}" type="slidenum">
              <a:rPr lang="en-US" smtClean="0"/>
              <a:t>12</a:t>
            </a:fld>
            <a:endParaRPr lang="en-US"/>
          </a:p>
        </p:txBody>
      </p:sp>
    </p:spTree>
    <p:extLst>
      <p:ext uri="{BB962C8B-B14F-4D97-AF65-F5344CB8AC3E}">
        <p14:creationId xmlns:p14="http://schemas.microsoft.com/office/powerpoint/2010/main" val="38608613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the world has reference</a:t>
            </a:r>
            <a:r>
              <a:rPr lang="en-US" baseline="0" dirty="0" smtClean="0"/>
              <a:t> to the PHYSICAL abode of man, as contrasted with that which is spiritual and eternal. </a:t>
            </a:r>
          </a:p>
          <a:p>
            <a:endParaRPr lang="en-US" baseline="0" dirty="0" smtClean="0"/>
          </a:p>
          <a:p>
            <a:r>
              <a:rPr lang="en-US" baseline="0" dirty="0" smtClean="0"/>
              <a:t>We are pilgrims, just passing through!</a:t>
            </a:r>
            <a:endParaRPr lang="en-US" dirty="0"/>
          </a:p>
        </p:txBody>
      </p:sp>
      <p:sp>
        <p:nvSpPr>
          <p:cNvPr id="4" name="Slide Number Placeholder 3"/>
          <p:cNvSpPr>
            <a:spLocks noGrp="1"/>
          </p:cNvSpPr>
          <p:nvPr>
            <p:ph type="sldNum" sz="quarter" idx="10"/>
          </p:nvPr>
        </p:nvSpPr>
        <p:spPr/>
        <p:txBody>
          <a:bodyPr/>
          <a:lstStyle/>
          <a:p>
            <a:fld id="{387EEB3C-2434-4691-9812-ACFAD10B4508}" type="slidenum">
              <a:rPr lang="en-US" smtClean="0"/>
              <a:t>13</a:t>
            </a:fld>
            <a:endParaRPr lang="en-US"/>
          </a:p>
        </p:txBody>
      </p:sp>
    </p:spTree>
    <p:extLst>
      <p:ext uri="{BB962C8B-B14F-4D97-AF65-F5344CB8AC3E}">
        <p14:creationId xmlns:p14="http://schemas.microsoft.com/office/powerpoint/2010/main" val="34954973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we look to eternity, we will be content with</a:t>
            </a:r>
            <a:r>
              <a:rPr lang="en-US" baseline="0" dirty="0" smtClean="0"/>
              <a:t> the material possessions we do enjoy.</a:t>
            </a:r>
            <a:endParaRPr lang="en-US" dirty="0"/>
          </a:p>
        </p:txBody>
      </p:sp>
      <p:sp>
        <p:nvSpPr>
          <p:cNvPr id="4" name="Slide Number Placeholder 3"/>
          <p:cNvSpPr>
            <a:spLocks noGrp="1"/>
          </p:cNvSpPr>
          <p:nvPr>
            <p:ph type="sldNum" sz="quarter" idx="10"/>
          </p:nvPr>
        </p:nvSpPr>
        <p:spPr/>
        <p:txBody>
          <a:bodyPr/>
          <a:lstStyle/>
          <a:p>
            <a:fld id="{387EEB3C-2434-4691-9812-ACFAD10B4508}" type="slidenum">
              <a:rPr lang="en-US" smtClean="0"/>
              <a:t>14</a:t>
            </a:fld>
            <a:endParaRPr lang="en-US"/>
          </a:p>
        </p:txBody>
      </p:sp>
    </p:spTree>
    <p:extLst>
      <p:ext uri="{BB962C8B-B14F-4D97-AF65-F5344CB8AC3E}">
        <p14:creationId xmlns:p14="http://schemas.microsoft.com/office/powerpoint/2010/main" val="39534293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world</a:t>
            </a:r>
            <a:r>
              <a:rPr lang="en-US" baseline="0" dirty="0" smtClean="0"/>
              <a:t> is the ENEMY.  It can not be embraced or tolerated!</a:t>
            </a:r>
            <a:endParaRPr lang="en-US" dirty="0"/>
          </a:p>
        </p:txBody>
      </p:sp>
      <p:sp>
        <p:nvSpPr>
          <p:cNvPr id="4" name="Slide Number Placeholder 3"/>
          <p:cNvSpPr>
            <a:spLocks noGrp="1"/>
          </p:cNvSpPr>
          <p:nvPr>
            <p:ph type="sldNum" sz="quarter" idx="10"/>
          </p:nvPr>
        </p:nvSpPr>
        <p:spPr/>
        <p:txBody>
          <a:bodyPr/>
          <a:lstStyle/>
          <a:p>
            <a:fld id="{387EEB3C-2434-4691-9812-ACFAD10B4508}" type="slidenum">
              <a:rPr lang="en-US" smtClean="0"/>
              <a:t>15</a:t>
            </a:fld>
            <a:endParaRPr lang="en-US"/>
          </a:p>
        </p:txBody>
      </p:sp>
    </p:spTree>
    <p:extLst>
      <p:ext uri="{BB962C8B-B14F-4D97-AF65-F5344CB8AC3E}">
        <p14:creationId xmlns:p14="http://schemas.microsoft.com/office/powerpoint/2010/main" val="2407357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Don’t consort</a:t>
            </a:r>
            <a:r>
              <a:rPr lang="en-US" baseline="0" dirty="0" smtClean="0"/>
              <a:t> with the enemy.  Rather, immerse and protect yourself in righteousness!</a:t>
            </a:r>
            <a:endParaRPr lang="en-US" dirty="0"/>
          </a:p>
        </p:txBody>
      </p:sp>
      <p:sp>
        <p:nvSpPr>
          <p:cNvPr id="4" name="Slide Number Placeholder 3"/>
          <p:cNvSpPr>
            <a:spLocks noGrp="1"/>
          </p:cNvSpPr>
          <p:nvPr>
            <p:ph type="sldNum" sz="quarter" idx="10"/>
          </p:nvPr>
        </p:nvSpPr>
        <p:spPr/>
        <p:txBody>
          <a:bodyPr/>
          <a:lstStyle/>
          <a:p>
            <a:fld id="{387EEB3C-2434-4691-9812-ACFAD10B4508}" type="slidenum">
              <a:rPr lang="en-US" smtClean="0"/>
              <a:t>16</a:t>
            </a:fld>
            <a:endParaRPr lang="en-US"/>
          </a:p>
        </p:txBody>
      </p:sp>
    </p:spTree>
    <p:extLst>
      <p:ext uri="{BB962C8B-B14F-4D97-AF65-F5344CB8AC3E}">
        <p14:creationId xmlns:p14="http://schemas.microsoft.com/office/powerpoint/2010/main" val="3283738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we look to eternity rather than the present, we will be able to see the temporal nature of worldliness, and its lack of value to the soul!</a:t>
            </a:r>
            <a:endParaRPr lang="en-US" dirty="0"/>
          </a:p>
        </p:txBody>
      </p:sp>
      <p:sp>
        <p:nvSpPr>
          <p:cNvPr id="4" name="Slide Number Placeholder 3"/>
          <p:cNvSpPr>
            <a:spLocks noGrp="1"/>
          </p:cNvSpPr>
          <p:nvPr>
            <p:ph type="sldNum" sz="quarter" idx="10"/>
          </p:nvPr>
        </p:nvSpPr>
        <p:spPr/>
        <p:txBody>
          <a:bodyPr/>
          <a:lstStyle/>
          <a:p>
            <a:fld id="{387EEB3C-2434-4691-9812-ACFAD10B4508}" type="slidenum">
              <a:rPr lang="en-US" smtClean="0"/>
              <a:t>17</a:t>
            </a:fld>
            <a:endParaRPr lang="en-US"/>
          </a:p>
        </p:txBody>
      </p:sp>
    </p:spTree>
    <p:extLst>
      <p:ext uri="{BB962C8B-B14F-4D97-AF65-F5344CB8AC3E}">
        <p14:creationId xmlns:p14="http://schemas.microsoft.com/office/powerpoint/2010/main" val="2017502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Three</a:t>
            </a:r>
            <a:r>
              <a:rPr lang="en-US" baseline="0" dirty="0" smtClean="0"/>
              <a:t> different points made by Jesus in His prayer to God:</a:t>
            </a:r>
          </a:p>
          <a:p>
            <a:pPr marL="174708" indent="-174708">
              <a:buFont typeface="Arial" panose="020B0604020202020204" pitchFamily="34" charset="0"/>
              <a:buChar char="•"/>
            </a:pPr>
            <a:r>
              <a:rPr lang="en-US" baseline="0" dirty="0" smtClean="0"/>
              <a:t>In the world</a:t>
            </a:r>
          </a:p>
          <a:p>
            <a:pPr marL="174708" indent="-174708">
              <a:buFont typeface="Arial" panose="020B0604020202020204" pitchFamily="34" charset="0"/>
              <a:buChar char="•"/>
            </a:pPr>
            <a:r>
              <a:rPr lang="en-US" baseline="0" dirty="0" smtClean="0"/>
              <a:t>Out of the World</a:t>
            </a:r>
          </a:p>
          <a:p>
            <a:pPr marL="174708" indent="-174708">
              <a:buFont typeface="Arial" panose="020B0604020202020204" pitchFamily="34" charset="0"/>
              <a:buChar char="•"/>
            </a:pPr>
            <a:r>
              <a:rPr lang="en-US" baseline="0" dirty="0" smtClean="0"/>
              <a:t>Of the World</a:t>
            </a:r>
          </a:p>
          <a:p>
            <a:pPr marL="174708" indent="-174708">
              <a:buFont typeface="Arial" panose="020B0604020202020204" pitchFamily="34" charset="0"/>
              <a:buChar char="•"/>
            </a:pPr>
            <a:endParaRPr lang="en-US" baseline="0" dirty="0" smtClean="0"/>
          </a:p>
          <a:p>
            <a:r>
              <a:rPr lang="en-US" baseline="0" dirty="0" smtClean="0"/>
              <a:t>Christian needs to understand his relationship to the world in order to be pleasing to God.</a:t>
            </a:r>
            <a:endParaRPr lang="en-US" dirty="0"/>
          </a:p>
        </p:txBody>
      </p:sp>
      <p:sp>
        <p:nvSpPr>
          <p:cNvPr id="4" name="Slide Number Placeholder 3"/>
          <p:cNvSpPr>
            <a:spLocks noGrp="1"/>
          </p:cNvSpPr>
          <p:nvPr>
            <p:ph type="sldNum" sz="quarter" idx="10"/>
          </p:nvPr>
        </p:nvSpPr>
        <p:spPr/>
        <p:txBody>
          <a:bodyPr/>
          <a:lstStyle/>
          <a:p>
            <a:fld id="{387EEB3C-2434-4691-9812-ACFAD10B4508}" type="slidenum">
              <a:rPr lang="en-US" smtClean="0"/>
              <a:t>2</a:t>
            </a:fld>
            <a:endParaRPr lang="en-US"/>
          </a:p>
        </p:txBody>
      </p:sp>
    </p:spTree>
    <p:extLst>
      <p:ext uri="{BB962C8B-B14F-4D97-AF65-F5344CB8AC3E}">
        <p14:creationId xmlns:p14="http://schemas.microsoft.com/office/powerpoint/2010/main" val="40098302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a:t>
            </a:r>
            <a:r>
              <a:rPr lang="en-US" baseline="0" dirty="0" smtClean="0"/>
              <a:t> the text has reference to Jesus sending his Disciples out into the EARTH (all flesh).</a:t>
            </a:r>
          </a:p>
          <a:p>
            <a:endParaRPr lang="en-US" baseline="0" dirty="0" smtClean="0"/>
          </a:p>
          <a:p>
            <a:r>
              <a:rPr lang="en-US" baseline="0" dirty="0" smtClean="0"/>
              <a:t>We must consider ourselves to be soldiers in the enemy’s camp!</a:t>
            </a:r>
            <a:endParaRPr lang="en-US" dirty="0"/>
          </a:p>
        </p:txBody>
      </p:sp>
      <p:sp>
        <p:nvSpPr>
          <p:cNvPr id="4" name="Slide Number Placeholder 3"/>
          <p:cNvSpPr>
            <a:spLocks noGrp="1"/>
          </p:cNvSpPr>
          <p:nvPr>
            <p:ph type="sldNum" sz="quarter" idx="10"/>
          </p:nvPr>
        </p:nvSpPr>
        <p:spPr/>
        <p:txBody>
          <a:bodyPr/>
          <a:lstStyle/>
          <a:p>
            <a:fld id="{387EEB3C-2434-4691-9812-ACFAD10B4508}" type="slidenum">
              <a:rPr lang="en-US" smtClean="0"/>
              <a:t>3</a:t>
            </a:fld>
            <a:endParaRPr lang="en-US"/>
          </a:p>
        </p:txBody>
      </p:sp>
    </p:spTree>
    <p:extLst>
      <p:ext uri="{BB962C8B-B14F-4D97-AF65-F5344CB8AC3E}">
        <p14:creationId xmlns:p14="http://schemas.microsoft.com/office/powerpoint/2010/main" val="2212240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God has promised for us provision, as we obey His commands.</a:t>
            </a:r>
            <a:endParaRPr lang="en-US" dirty="0"/>
          </a:p>
        </p:txBody>
      </p:sp>
      <p:sp>
        <p:nvSpPr>
          <p:cNvPr id="4" name="Slide Number Placeholder 3"/>
          <p:cNvSpPr>
            <a:spLocks noGrp="1"/>
          </p:cNvSpPr>
          <p:nvPr>
            <p:ph type="sldNum" sz="quarter" idx="10"/>
          </p:nvPr>
        </p:nvSpPr>
        <p:spPr/>
        <p:txBody>
          <a:bodyPr/>
          <a:lstStyle/>
          <a:p>
            <a:fld id="{387EEB3C-2434-4691-9812-ACFAD10B4508}" type="slidenum">
              <a:rPr lang="en-US" smtClean="0"/>
              <a:t>4</a:t>
            </a:fld>
            <a:endParaRPr lang="en-US"/>
          </a:p>
        </p:txBody>
      </p:sp>
    </p:spTree>
    <p:extLst>
      <p:ext uri="{BB962C8B-B14F-4D97-AF65-F5344CB8AC3E}">
        <p14:creationId xmlns:p14="http://schemas.microsoft.com/office/powerpoint/2010/main" val="17845926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the significance</a:t>
            </a:r>
            <a:r>
              <a:rPr lang="en-US" baseline="0" dirty="0" smtClean="0"/>
              <a:t> is that those in the world are </a:t>
            </a:r>
            <a:r>
              <a:rPr lang="en-US" u="sng" baseline="0" dirty="0" smtClean="0"/>
              <a:t>LOST</a:t>
            </a:r>
            <a:endParaRPr lang="en-US" u="sng" dirty="0"/>
          </a:p>
        </p:txBody>
      </p:sp>
      <p:sp>
        <p:nvSpPr>
          <p:cNvPr id="4" name="Slide Number Placeholder 3"/>
          <p:cNvSpPr>
            <a:spLocks noGrp="1"/>
          </p:cNvSpPr>
          <p:nvPr>
            <p:ph type="sldNum" sz="quarter" idx="10"/>
          </p:nvPr>
        </p:nvSpPr>
        <p:spPr/>
        <p:txBody>
          <a:bodyPr/>
          <a:lstStyle/>
          <a:p>
            <a:fld id="{387EEB3C-2434-4691-9812-ACFAD10B4508}" type="slidenum">
              <a:rPr lang="en-US" smtClean="0"/>
              <a:t>5</a:t>
            </a:fld>
            <a:endParaRPr lang="en-US"/>
          </a:p>
        </p:txBody>
      </p:sp>
    </p:spTree>
    <p:extLst>
      <p:ext uri="{BB962C8B-B14F-4D97-AF65-F5344CB8AC3E}">
        <p14:creationId xmlns:p14="http://schemas.microsoft.com/office/powerpoint/2010/main" val="538524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power towards the</a:t>
            </a:r>
            <a:r>
              <a:rPr lang="en-US" baseline="0" dirty="0" smtClean="0"/>
              <a:t> world</a:t>
            </a:r>
            <a:r>
              <a:rPr lang="en-US" dirty="0" smtClean="0"/>
              <a:t> is persuasive, found</a:t>
            </a:r>
            <a:r>
              <a:rPr lang="en-US" baseline="0" dirty="0" smtClean="0"/>
              <a:t> in the gospel of Jesus Christ.</a:t>
            </a:r>
            <a:endParaRPr lang="en-US" dirty="0"/>
          </a:p>
        </p:txBody>
      </p:sp>
      <p:sp>
        <p:nvSpPr>
          <p:cNvPr id="4" name="Slide Number Placeholder 3"/>
          <p:cNvSpPr>
            <a:spLocks noGrp="1"/>
          </p:cNvSpPr>
          <p:nvPr>
            <p:ph type="sldNum" sz="quarter" idx="10"/>
          </p:nvPr>
        </p:nvSpPr>
        <p:spPr/>
        <p:txBody>
          <a:bodyPr/>
          <a:lstStyle/>
          <a:p>
            <a:fld id="{387EEB3C-2434-4691-9812-ACFAD10B4508}" type="slidenum">
              <a:rPr lang="en-US" smtClean="0"/>
              <a:t>6</a:t>
            </a:fld>
            <a:endParaRPr lang="en-US"/>
          </a:p>
        </p:txBody>
      </p:sp>
    </p:spTree>
    <p:extLst>
      <p:ext uri="{BB962C8B-B14F-4D97-AF65-F5344CB8AC3E}">
        <p14:creationId xmlns:p14="http://schemas.microsoft.com/office/powerpoint/2010/main" val="22361218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1" baseline="0" dirty="0" smtClean="0"/>
              <a:t>(Philippians 2:14-16), </a:t>
            </a:r>
            <a:r>
              <a:rPr lang="en-US" baseline="30000" dirty="0" smtClean="0"/>
              <a:t>14 </a:t>
            </a:r>
            <a:r>
              <a:rPr lang="en-US" dirty="0" smtClean="0"/>
              <a:t>Do all things without complaining and disputing, </a:t>
            </a:r>
            <a:r>
              <a:rPr lang="en-US" baseline="30000" dirty="0" smtClean="0"/>
              <a:t>15 </a:t>
            </a:r>
            <a:r>
              <a:rPr lang="en-US" dirty="0" smtClean="0"/>
              <a:t>that you may become blameless and harmless, children of God without fault in the midst of a crooked and perverse generation, among whom you shine as lights in the world, </a:t>
            </a:r>
            <a:r>
              <a:rPr lang="en-US" baseline="30000" dirty="0" smtClean="0"/>
              <a:t>16 </a:t>
            </a:r>
            <a:r>
              <a:rPr lang="en-US" dirty="0" smtClean="0"/>
              <a:t>holding fast the word of life, so that I may rejoice in the day of Christ that I have not run in vain or labored in vain</a:t>
            </a:r>
            <a:r>
              <a:rPr lang="en-US" dirty="0" smtClean="0"/>
              <a:t>.</a:t>
            </a:r>
          </a:p>
          <a:p>
            <a:pPr defTabSz="931774">
              <a:defRPr/>
            </a:pPr>
            <a:endParaRPr lang="en-US" dirty="0" smtClean="0"/>
          </a:p>
          <a:p>
            <a:pPr defTabSz="931774">
              <a:defRPr/>
            </a:pPr>
            <a:r>
              <a:rPr lang="en-US" dirty="0" smtClean="0"/>
              <a:t>Here, the significance is (World)</a:t>
            </a:r>
            <a:r>
              <a:rPr lang="en-US" baseline="0" dirty="0" smtClean="0"/>
              <a:t> about SIN, and that light (Righteousness) is contrasted to darkness (sin).</a:t>
            </a:r>
            <a:endParaRPr lang="en-US" dirty="0" smtClean="0"/>
          </a:p>
          <a:p>
            <a:endParaRPr lang="en-US" dirty="0"/>
          </a:p>
        </p:txBody>
      </p:sp>
      <p:sp>
        <p:nvSpPr>
          <p:cNvPr id="4" name="Slide Number Placeholder 3"/>
          <p:cNvSpPr>
            <a:spLocks noGrp="1"/>
          </p:cNvSpPr>
          <p:nvPr>
            <p:ph type="sldNum" sz="quarter" idx="10"/>
          </p:nvPr>
        </p:nvSpPr>
        <p:spPr/>
        <p:txBody>
          <a:bodyPr/>
          <a:lstStyle/>
          <a:p>
            <a:fld id="{387EEB3C-2434-4691-9812-ACFAD10B4508}" type="slidenum">
              <a:rPr lang="en-US" smtClean="0"/>
              <a:t>7</a:t>
            </a:fld>
            <a:endParaRPr lang="en-US"/>
          </a:p>
        </p:txBody>
      </p:sp>
    </p:spTree>
    <p:extLst>
      <p:ext uri="{BB962C8B-B14F-4D97-AF65-F5344CB8AC3E}">
        <p14:creationId xmlns:p14="http://schemas.microsoft.com/office/powerpoint/2010/main" val="595114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Out of darkness, into HIS</a:t>
            </a:r>
            <a:r>
              <a:rPr lang="en-US" baseline="0" dirty="0" smtClean="0"/>
              <a:t> light.</a:t>
            </a:r>
            <a:endParaRPr lang="en-US" dirty="0"/>
          </a:p>
        </p:txBody>
      </p:sp>
      <p:sp>
        <p:nvSpPr>
          <p:cNvPr id="4" name="Slide Number Placeholder 3"/>
          <p:cNvSpPr>
            <a:spLocks noGrp="1"/>
          </p:cNvSpPr>
          <p:nvPr>
            <p:ph type="sldNum" sz="quarter" idx="10"/>
          </p:nvPr>
        </p:nvSpPr>
        <p:spPr/>
        <p:txBody>
          <a:bodyPr/>
          <a:lstStyle/>
          <a:p>
            <a:fld id="{387EEB3C-2434-4691-9812-ACFAD10B4508}" type="slidenum">
              <a:rPr lang="en-US" smtClean="0"/>
              <a:t>8</a:t>
            </a:fld>
            <a:endParaRPr lang="en-US"/>
          </a:p>
        </p:txBody>
      </p:sp>
    </p:spTree>
    <p:extLst>
      <p:ext uri="{BB962C8B-B14F-4D97-AF65-F5344CB8AC3E}">
        <p14:creationId xmlns:p14="http://schemas.microsoft.com/office/powerpoint/2010/main" val="12989749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world here is EVIL, the antithesis</a:t>
            </a:r>
            <a:r>
              <a:rPr lang="en-US" baseline="0" dirty="0" smtClean="0"/>
              <a:t> of what the Christian should be! (cf. Romans 12:1-2)</a:t>
            </a:r>
            <a:endParaRPr lang="en-US" dirty="0"/>
          </a:p>
        </p:txBody>
      </p:sp>
      <p:sp>
        <p:nvSpPr>
          <p:cNvPr id="4" name="Slide Number Placeholder 3"/>
          <p:cNvSpPr>
            <a:spLocks noGrp="1"/>
          </p:cNvSpPr>
          <p:nvPr>
            <p:ph type="sldNum" sz="quarter" idx="10"/>
          </p:nvPr>
        </p:nvSpPr>
        <p:spPr/>
        <p:txBody>
          <a:bodyPr/>
          <a:lstStyle/>
          <a:p>
            <a:fld id="{387EEB3C-2434-4691-9812-ACFAD10B4508}" type="slidenum">
              <a:rPr lang="en-US" smtClean="0"/>
              <a:t>9</a:t>
            </a:fld>
            <a:endParaRPr lang="en-US"/>
          </a:p>
        </p:txBody>
      </p:sp>
    </p:spTree>
    <p:extLst>
      <p:ext uri="{BB962C8B-B14F-4D97-AF65-F5344CB8AC3E}">
        <p14:creationId xmlns:p14="http://schemas.microsoft.com/office/powerpoint/2010/main" val="40928835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ctrTitle"/>
          </p:nvPr>
        </p:nvSpPr>
        <p:spPr>
          <a:xfrm>
            <a:off x="914400" y="1803405"/>
            <a:ext cx="73152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932170" y="4323845"/>
            <a:ext cx="2297429" cy="365125"/>
          </a:xfrm>
        </p:spPr>
        <p:txBody>
          <a:bodyPr/>
          <a:lstStyle/>
          <a:p>
            <a:fld id="{48A87A34-81AB-432B-8DAE-1953F412C126}" type="datetimeFigureOut">
              <a:rPr lang="en-US" smtClean="0"/>
              <a:t>9/7/2014</a:t>
            </a:fld>
            <a:endParaRPr lang="en-US" dirty="0"/>
          </a:p>
        </p:txBody>
      </p:sp>
      <p:sp>
        <p:nvSpPr>
          <p:cNvPr id="5" name="Footer Placeholder 4"/>
          <p:cNvSpPr>
            <a:spLocks noGrp="1"/>
          </p:cNvSpPr>
          <p:nvPr>
            <p:ph type="ftr" sz="quarter" idx="11"/>
          </p:nvPr>
        </p:nvSpPr>
        <p:spPr>
          <a:xfrm>
            <a:off x="914400" y="4323846"/>
            <a:ext cx="4880610" cy="365125"/>
          </a:xfrm>
        </p:spPr>
        <p:txBody>
          <a:bodyPr/>
          <a:lstStyle/>
          <a:p>
            <a:endParaRPr lang="en-US" dirty="0"/>
          </a:p>
        </p:txBody>
      </p:sp>
      <p:sp>
        <p:nvSpPr>
          <p:cNvPr id="6" name="Slide Number Placeholder 5"/>
          <p:cNvSpPr>
            <a:spLocks noGrp="1"/>
          </p:cNvSpPr>
          <p:nvPr>
            <p:ph type="sldNum" sz="quarter" idx="12"/>
          </p:nvPr>
        </p:nvSpPr>
        <p:spPr>
          <a:xfrm>
            <a:off x="6057900" y="1430867"/>
            <a:ext cx="2171700"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76620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16040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3"/>
            <a:ext cx="795528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48A87A34-81AB-432B-8DAE-1953F412C126}" type="datetimeFigureOut">
              <a:rPr lang="en-US" smtClean="0"/>
              <a:pPr/>
              <a:t>9/7/2014</a:t>
            </a:fld>
            <a:endParaRPr lang="en-US" dirty="0"/>
          </a:p>
        </p:txBody>
      </p:sp>
      <p:sp>
        <p:nvSpPr>
          <p:cNvPr id="6" name="Footer Placeholder 5"/>
          <p:cNvSpPr>
            <a:spLocks noGrp="1"/>
          </p:cNvSpPr>
          <p:nvPr>
            <p:ph type="ftr" sz="quarter" idx="11"/>
          </p:nvPr>
        </p:nvSpPr>
        <p:spPr>
          <a:xfrm>
            <a:off x="594360" y="381001"/>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580066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768351" y="753534"/>
            <a:ext cx="7613650" cy="2756234"/>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48A87A34-81AB-432B-8DAE-1953F412C126}" type="datetimeFigureOut">
              <a:rPr lang="en-US" smtClean="0"/>
              <a:pPr/>
              <a:t>9/7/2014</a:t>
            </a:fld>
            <a:endParaRPr lang="en-US" dirty="0"/>
          </a:p>
        </p:txBody>
      </p:sp>
      <p:sp>
        <p:nvSpPr>
          <p:cNvPr id="6" name="Footer Placeholder 5"/>
          <p:cNvSpPr>
            <a:spLocks noGrp="1"/>
          </p:cNvSpPr>
          <p:nvPr>
            <p:ph type="ftr" sz="quarter" idx="11"/>
          </p:nvPr>
        </p:nvSpPr>
        <p:spPr>
          <a:xfrm>
            <a:off x="594360" y="379438"/>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6D22F896-40B5-4ADD-8801-0D06FADFA095}" type="slidenum">
              <a:rPr lang="en-US" smtClean="0"/>
              <a:t>‹#›</a:t>
            </a:fld>
            <a:endParaRPr lang="en-US" dirty="0"/>
          </a:p>
        </p:txBody>
      </p:sp>
      <p:sp>
        <p:nvSpPr>
          <p:cNvPr id="13"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3872169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562176" y="378884"/>
            <a:ext cx="2183130" cy="365125"/>
          </a:xfrm>
        </p:spPr>
        <p:txBody>
          <a:bodyPr/>
          <a:lstStyle>
            <a:lvl1pPr algn="r">
              <a:defRPr/>
            </a:lvl1pPr>
          </a:lstStyle>
          <a:p>
            <a:fld id="{48A87A34-81AB-432B-8DAE-1953F412C126}" type="datetimeFigureOut">
              <a:rPr lang="en-US" smtClean="0"/>
              <a:pPr/>
              <a:t>9/7/2014</a:t>
            </a:fld>
            <a:endParaRPr lang="en-US" dirty="0"/>
          </a:p>
        </p:txBody>
      </p:sp>
      <p:sp>
        <p:nvSpPr>
          <p:cNvPr id="6" name="Footer Placeholder 5"/>
          <p:cNvSpPr>
            <a:spLocks noGrp="1"/>
          </p:cNvSpPr>
          <p:nvPr>
            <p:ph type="ftr" sz="quarter" idx="11"/>
          </p:nvPr>
        </p:nvSpPr>
        <p:spPr>
          <a:xfrm>
            <a:off x="594360" y="378884"/>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755326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9/7/2014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980202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9/7/2014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792874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538887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48A87A34-81AB-432B-8DAE-1953F412C126}" type="datetimeFigureOut">
              <a:rPr lang="en-US" smtClean="0"/>
              <a:pPr/>
              <a:t>9/7/2014</a:t>
            </a:fld>
            <a:endParaRPr lang="en-US" dirty="0"/>
          </a:p>
        </p:txBody>
      </p:sp>
      <p:sp>
        <p:nvSpPr>
          <p:cNvPr id="5" name="Footer Placeholder 4"/>
          <p:cNvSpPr>
            <a:spLocks noGrp="1"/>
          </p:cNvSpPr>
          <p:nvPr>
            <p:ph type="ftr" sz="quarter" idx="11"/>
          </p:nvPr>
        </p:nvSpPr>
        <p:spPr>
          <a:xfrm>
            <a:off x="594360" y="381001"/>
            <a:ext cx="4830656" cy="365125"/>
          </a:xfrm>
        </p:spPr>
        <p:txBody>
          <a:bodyPr/>
          <a:lstStyle/>
          <a:p>
            <a:endParaRPr lang="en-US" dirty="0"/>
          </a:p>
        </p:txBody>
      </p:sp>
      <p:sp>
        <p:nvSpPr>
          <p:cNvPr id="6" name="Slide Number Placeholder 5"/>
          <p:cNvSpPr>
            <a:spLocks noGrp="1"/>
          </p:cNvSpPr>
          <p:nvPr>
            <p:ph type="sldNum" sz="quarter" idx="12"/>
          </p:nvPr>
        </p:nvSpPr>
        <p:spPr>
          <a:xfrm>
            <a:off x="7882466" y="381001"/>
            <a:ext cx="667174"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19796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12347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4"/>
            <a:ext cx="7955280"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48A87A34-81AB-432B-8DAE-1953F412C126}" type="datetimeFigureOut">
              <a:rPr lang="en-US" smtClean="0"/>
              <a:pPr/>
              <a:t>9/7/2014</a:t>
            </a:fld>
            <a:endParaRPr lang="en-US" dirty="0"/>
          </a:p>
        </p:txBody>
      </p:sp>
      <p:sp>
        <p:nvSpPr>
          <p:cNvPr id="5" name="Footer Placeholder 4"/>
          <p:cNvSpPr>
            <a:spLocks noGrp="1"/>
          </p:cNvSpPr>
          <p:nvPr>
            <p:ph type="ftr" sz="quarter" idx="11"/>
          </p:nvPr>
        </p:nvSpPr>
        <p:spPr>
          <a:xfrm>
            <a:off x="594360" y="381001"/>
            <a:ext cx="4830656" cy="365125"/>
          </a:xfrm>
        </p:spPr>
        <p:txBody>
          <a:bodyPr/>
          <a:lstStyle/>
          <a:p>
            <a:endParaRPr lang="en-US" dirty="0"/>
          </a:p>
        </p:txBody>
      </p:sp>
      <p:sp>
        <p:nvSpPr>
          <p:cNvPr id="6" name="Slide Number Placeholder 5"/>
          <p:cNvSpPr>
            <a:spLocks noGrp="1"/>
          </p:cNvSpPr>
          <p:nvPr>
            <p:ph type="sldNum" sz="quarter" idx="12"/>
          </p:nvPr>
        </p:nvSpPr>
        <p:spPr>
          <a:xfrm>
            <a:off x="7882466" y="381001"/>
            <a:ext cx="667173"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46711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9/7/2014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2022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4359" y="3132667"/>
            <a:ext cx="3910579" cy="31309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2098" y="3132667"/>
            <a:ext cx="3907541" cy="31309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9/7/2014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29349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9/7/2014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27082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9/7/2014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737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56694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29519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1081088"/>
          </a:xfrm>
          <a:prstGeom prst="rect">
            <a:avLst/>
          </a:prstGeom>
        </p:spPr>
      </p:pic>
      <p:sp>
        <p:nvSpPr>
          <p:cNvPr id="2"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9/7/2014</a:t>
            </a:fld>
            <a:endParaRPr lang="en-US" dirty="0"/>
          </a:p>
        </p:txBody>
      </p:sp>
      <p:sp>
        <p:nvSpPr>
          <p:cNvPr id="5"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9059174"/>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21343"/>
            <a:ext cx="7315200" cy="1825096"/>
          </a:xfrm>
        </p:spPr>
        <p:txBody>
          <a:bodyPr>
            <a:normAutofit fontScale="90000"/>
          </a:bodyPr>
          <a:lstStyle/>
          <a:p>
            <a:r>
              <a:rPr lang="en-US" dirty="0" smtClean="0"/>
              <a:t>The Christian’s Place in the world</a:t>
            </a:r>
            <a:endParaRPr lang="en-US" dirty="0"/>
          </a:p>
        </p:txBody>
      </p:sp>
      <p:sp>
        <p:nvSpPr>
          <p:cNvPr id="3" name="Subtitle 2"/>
          <p:cNvSpPr>
            <a:spLocks noGrp="1"/>
          </p:cNvSpPr>
          <p:nvPr>
            <p:ph type="subTitle" idx="1"/>
          </p:nvPr>
        </p:nvSpPr>
        <p:spPr>
          <a:xfrm>
            <a:off x="914400" y="3925278"/>
            <a:ext cx="7315200" cy="685800"/>
          </a:xfrm>
        </p:spPr>
        <p:txBody>
          <a:bodyPr>
            <a:normAutofit/>
          </a:bodyPr>
          <a:lstStyle/>
          <a:p>
            <a:r>
              <a:rPr lang="en-US" sz="3200" dirty="0" smtClean="0"/>
              <a:t>James 4:1-7</a:t>
            </a:r>
            <a:endParaRPr lang="en-US" sz="3200" dirty="0"/>
          </a:p>
        </p:txBody>
      </p:sp>
    </p:spTree>
    <p:extLst>
      <p:ext uri="{BB962C8B-B14F-4D97-AF65-F5344CB8AC3E}">
        <p14:creationId xmlns:p14="http://schemas.microsoft.com/office/powerpoint/2010/main" val="165347704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1700" y="270933"/>
            <a:ext cx="6377940" cy="795867"/>
          </a:xfrm>
        </p:spPr>
        <p:txBody>
          <a:bodyPr/>
          <a:lstStyle/>
          <a:p>
            <a:r>
              <a:rPr lang="en-US" dirty="0" smtClean="0"/>
              <a:t>Romans 8:29</a:t>
            </a:r>
            <a:endParaRPr lang="en-US" dirty="0"/>
          </a:p>
        </p:txBody>
      </p:sp>
      <p:sp>
        <p:nvSpPr>
          <p:cNvPr id="3" name="Content Placeholder 2"/>
          <p:cNvSpPr>
            <a:spLocks noGrp="1"/>
          </p:cNvSpPr>
          <p:nvPr>
            <p:ph idx="1"/>
          </p:nvPr>
        </p:nvSpPr>
        <p:spPr>
          <a:xfrm>
            <a:off x="594360" y="1236132"/>
            <a:ext cx="7955280" cy="5027507"/>
          </a:xfrm>
        </p:spPr>
        <p:txBody>
          <a:bodyPr>
            <a:normAutofit/>
          </a:bodyPr>
          <a:lstStyle/>
          <a:p>
            <a:pPr marL="0" indent="287338">
              <a:buNone/>
            </a:pPr>
            <a:r>
              <a:rPr lang="en-US" sz="3200" dirty="0" smtClean="0"/>
              <a:t>For whom He foreknew, He also predestined to be conformed to the image of His Son, that He might be the firstborn among many brethren.</a:t>
            </a:r>
            <a:endParaRPr lang="en-US" sz="32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3466" y="5229648"/>
            <a:ext cx="1556173" cy="1033991"/>
          </a:xfrm>
          <a:prstGeom prst="rect">
            <a:avLst/>
          </a:prstGeom>
        </p:spPr>
      </p:pic>
    </p:spTree>
    <p:extLst>
      <p:ext uri="{BB962C8B-B14F-4D97-AF65-F5344CB8AC3E}">
        <p14:creationId xmlns:p14="http://schemas.microsoft.com/office/powerpoint/2010/main" val="753613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360" y="753535"/>
            <a:ext cx="7955280" cy="1735665"/>
          </a:xfrm>
        </p:spPr>
        <p:txBody>
          <a:bodyPr>
            <a:normAutofit/>
          </a:bodyPr>
          <a:lstStyle/>
          <a:p>
            <a:r>
              <a:rPr lang="en-US" sz="4400" dirty="0" smtClean="0"/>
              <a:t>Love not the World</a:t>
            </a:r>
            <a:endParaRPr lang="en-US" sz="4400" dirty="0"/>
          </a:p>
        </p:txBody>
      </p:sp>
      <p:sp>
        <p:nvSpPr>
          <p:cNvPr id="3" name="Text Placeholder 2"/>
          <p:cNvSpPr>
            <a:spLocks noGrp="1"/>
          </p:cNvSpPr>
          <p:nvPr>
            <p:ph type="body" idx="1"/>
          </p:nvPr>
        </p:nvSpPr>
        <p:spPr>
          <a:xfrm>
            <a:off x="594360" y="2743200"/>
            <a:ext cx="7955281" cy="2252660"/>
          </a:xfrm>
        </p:spPr>
        <p:txBody>
          <a:bodyPr/>
          <a:lstStyle/>
          <a:p>
            <a:r>
              <a:rPr lang="en-US" sz="2800" dirty="0" smtClean="0"/>
              <a:t>“Do </a:t>
            </a:r>
            <a:r>
              <a:rPr lang="en-US" sz="2800" dirty="0"/>
              <a:t>not love the world or the things in the world. If anyone loves the world, the love of the Father is not in him</a:t>
            </a:r>
            <a:r>
              <a:rPr lang="en-US" sz="2800" dirty="0" smtClean="0"/>
              <a:t>.”</a:t>
            </a:r>
          </a:p>
          <a:p>
            <a:r>
              <a:rPr lang="en-US" sz="2800" dirty="0" smtClean="0"/>
              <a:t>(John 20:21)</a:t>
            </a:r>
            <a:endParaRPr lang="en-US" sz="2800" dirty="0"/>
          </a:p>
        </p:txBody>
      </p:sp>
    </p:spTree>
    <p:extLst>
      <p:ext uri="{BB962C8B-B14F-4D97-AF65-F5344CB8AC3E}">
        <p14:creationId xmlns:p14="http://schemas.microsoft.com/office/powerpoint/2010/main" val="712238993"/>
      </p:ext>
    </p:extLst>
  </p:cSld>
  <p:clrMapOvr>
    <a:masterClrMapping/>
  </p:clrMapOvr>
  <p:transition>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1700" y="270933"/>
            <a:ext cx="6377940" cy="795867"/>
          </a:xfrm>
        </p:spPr>
        <p:txBody>
          <a:bodyPr/>
          <a:lstStyle/>
          <a:p>
            <a:r>
              <a:rPr lang="en-US" dirty="0" smtClean="0"/>
              <a:t>1 Timothy 4:10</a:t>
            </a:r>
            <a:endParaRPr lang="en-US" dirty="0"/>
          </a:p>
        </p:txBody>
      </p:sp>
      <p:sp>
        <p:nvSpPr>
          <p:cNvPr id="3" name="Content Placeholder 2"/>
          <p:cNvSpPr>
            <a:spLocks noGrp="1"/>
          </p:cNvSpPr>
          <p:nvPr>
            <p:ph idx="1"/>
          </p:nvPr>
        </p:nvSpPr>
        <p:spPr>
          <a:xfrm>
            <a:off x="594360" y="1236132"/>
            <a:ext cx="7955280" cy="5027507"/>
          </a:xfrm>
        </p:spPr>
        <p:txBody>
          <a:bodyPr>
            <a:normAutofit/>
          </a:bodyPr>
          <a:lstStyle/>
          <a:p>
            <a:pPr marL="0" indent="287338">
              <a:buNone/>
            </a:pPr>
            <a:r>
              <a:rPr lang="en-US" sz="3200" dirty="0" smtClean="0"/>
              <a:t>For Demas has forsaken me, having loved this present world, and has departed for Thessalonica…</a:t>
            </a:r>
            <a:endParaRPr lang="en-US" sz="32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3466" y="5229648"/>
            <a:ext cx="1556173" cy="1033991"/>
          </a:xfrm>
          <a:prstGeom prst="rect">
            <a:avLst/>
          </a:prstGeom>
        </p:spPr>
      </p:pic>
    </p:spTree>
    <p:extLst>
      <p:ext uri="{BB962C8B-B14F-4D97-AF65-F5344CB8AC3E}">
        <p14:creationId xmlns:p14="http://schemas.microsoft.com/office/powerpoint/2010/main" val="24785614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360" y="753535"/>
            <a:ext cx="7955280" cy="1735665"/>
          </a:xfrm>
        </p:spPr>
        <p:txBody>
          <a:bodyPr>
            <a:normAutofit/>
          </a:bodyPr>
          <a:lstStyle/>
          <a:p>
            <a:r>
              <a:rPr lang="en-US" sz="4400" dirty="0" smtClean="0"/>
              <a:t>Passing Through</a:t>
            </a:r>
            <a:br>
              <a:rPr lang="en-US" sz="4400" dirty="0" smtClean="0"/>
            </a:br>
            <a:r>
              <a:rPr lang="en-US" sz="4400" dirty="0" smtClean="0"/>
              <a:t>the World</a:t>
            </a:r>
            <a:endParaRPr lang="en-US" sz="4400" dirty="0"/>
          </a:p>
        </p:txBody>
      </p:sp>
      <p:sp>
        <p:nvSpPr>
          <p:cNvPr id="3" name="Text Placeholder 2"/>
          <p:cNvSpPr>
            <a:spLocks noGrp="1"/>
          </p:cNvSpPr>
          <p:nvPr>
            <p:ph type="body" idx="1"/>
          </p:nvPr>
        </p:nvSpPr>
        <p:spPr>
          <a:xfrm>
            <a:off x="594360" y="2743200"/>
            <a:ext cx="7955281" cy="2252660"/>
          </a:xfrm>
        </p:spPr>
        <p:txBody>
          <a:bodyPr/>
          <a:lstStyle/>
          <a:p>
            <a:r>
              <a:rPr lang="en-US" sz="2800" dirty="0" smtClean="0"/>
              <a:t>“Beloved</a:t>
            </a:r>
            <a:r>
              <a:rPr lang="en-US" sz="2800" dirty="0"/>
              <a:t>, I beg </a:t>
            </a:r>
            <a:r>
              <a:rPr lang="en-US" sz="2800" i="1" dirty="0"/>
              <a:t>you</a:t>
            </a:r>
            <a:r>
              <a:rPr lang="en-US" sz="2800" dirty="0"/>
              <a:t> as sojourners and pilgrims, abstain from fleshly lusts which war against the soul</a:t>
            </a:r>
            <a:r>
              <a:rPr lang="en-US" sz="2800" dirty="0" smtClean="0"/>
              <a:t>.”</a:t>
            </a:r>
          </a:p>
          <a:p>
            <a:r>
              <a:rPr lang="en-US" sz="2800" dirty="0" smtClean="0"/>
              <a:t>(1 Peter 2:11)</a:t>
            </a:r>
            <a:endParaRPr lang="en-US" sz="2800" dirty="0"/>
          </a:p>
        </p:txBody>
      </p:sp>
    </p:spTree>
    <p:extLst>
      <p:ext uri="{BB962C8B-B14F-4D97-AF65-F5344CB8AC3E}">
        <p14:creationId xmlns:p14="http://schemas.microsoft.com/office/powerpoint/2010/main" val="1926113985"/>
      </p:ext>
    </p:extLst>
  </p:cSld>
  <p:clrMapOvr>
    <a:masterClrMapping/>
  </p:clrMapOvr>
  <p:transition>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1700" y="270933"/>
            <a:ext cx="6377940" cy="795867"/>
          </a:xfrm>
        </p:spPr>
        <p:txBody>
          <a:bodyPr/>
          <a:lstStyle/>
          <a:p>
            <a:r>
              <a:rPr lang="en-US" dirty="0" smtClean="0"/>
              <a:t>1 Timothy 6:6-8</a:t>
            </a:r>
            <a:endParaRPr lang="en-US" dirty="0"/>
          </a:p>
        </p:txBody>
      </p:sp>
      <p:sp>
        <p:nvSpPr>
          <p:cNvPr id="3" name="Content Placeholder 2"/>
          <p:cNvSpPr>
            <a:spLocks noGrp="1"/>
          </p:cNvSpPr>
          <p:nvPr>
            <p:ph idx="1"/>
          </p:nvPr>
        </p:nvSpPr>
        <p:spPr>
          <a:xfrm>
            <a:off x="594360" y="1236132"/>
            <a:ext cx="7955280" cy="5027507"/>
          </a:xfrm>
        </p:spPr>
        <p:txBody>
          <a:bodyPr>
            <a:normAutofit/>
          </a:bodyPr>
          <a:lstStyle/>
          <a:p>
            <a:pPr marL="0" indent="287338">
              <a:buNone/>
            </a:pPr>
            <a:r>
              <a:rPr lang="en-US" sz="3200" dirty="0" smtClean="0"/>
              <a:t>But godliness with contentment is great gain.  For we brought nothing into this world, and it is certain we can carry nothing out.  And having food and clothing, with these we will be content.</a:t>
            </a:r>
            <a:endParaRPr lang="en-US" sz="32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3466" y="5229648"/>
            <a:ext cx="1556173" cy="1033991"/>
          </a:xfrm>
          <a:prstGeom prst="rect">
            <a:avLst/>
          </a:prstGeom>
        </p:spPr>
      </p:pic>
    </p:spTree>
    <p:extLst>
      <p:ext uri="{BB962C8B-B14F-4D97-AF65-F5344CB8AC3E}">
        <p14:creationId xmlns:p14="http://schemas.microsoft.com/office/powerpoint/2010/main" val="38304040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360" y="753535"/>
            <a:ext cx="7955280" cy="1752598"/>
          </a:xfrm>
        </p:spPr>
        <p:txBody>
          <a:bodyPr>
            <a:normAutofit/>
          </a:bodyPr>
          <a:lstStyle/>
          <a:p>
            <a:r>
              <a:rPr lang="en-US" sz="4400" dirty="0" smtClean="0"/>
              <a:t>No Friendship With</a:t>
            </a:r>
            <a:br>
              <a:rPr lang="en-US" sz="4400" dirty="0" smtClean="0"/>
            </a:br>
            <a:r>
              <a:rPr lang="en-US" sz="4400" dirty="0" smtClean="0"/>
              <a:t>the World</a:t>
            </a:r>
            <a:endParaRPr lang="en-US" sz="4400" dirty="0"/>
          </a:p>
        </p:txBody>
      </p:sp>
      <p:sp>
        <p:nvSpPr>
          <p:cNvPr id="3" name="Text Placeholder 2"/>
          <p:cNvSpPr>
            <a:spLocks noGrp="1"/>
          </p:cNvSpPr>
          <p:nvPr>
            <p:ph type="body" idx="1"/>
          </p:nvPr>
        </p:nvSpPr>
        <p:spPr>
          <a:xfrm>
            <a:off x="594360" y="2743200"/>
            <a:ext cx="7955281" cy="3149599"/>
          </a:xfrm>
        </p:spPr>
        <p:txBody>
          <a:bodyPr>
            <a:normAutofit/>
          </a:bodyPr>
          <a:lstStyle/>
          <a:p>
            <a:r>
              <a:rPr lang="en-US" sz="2800" dirty="0"/>
              <a:t>“Adulterers </a:t>
            </a:r>
            <a:r>
              <a:rPr lang="en-US" sz="2800" dirty="0" smtClean="0"/>
              <a:t>and </a:t>
            </a:r>
            <a:r>
              <a:rPr lang="en-US" sz="2800" dirty="0"/>
              <a:t>adulteresses! Do you not know that friendship with the world is enmity with God? Whoever therefore wants to be a friend of the world makes himself an enemy of God</a:t>
            </a:r>
            <a:r>
              <a:rPr lang="en-US" sz="2800" dirty="0" smtClean="0"/>
              <a:t>.”</a:t>
            </a:r>
          </a:p>
          <a:p>
            <a:r>
              <a:rPr lang="en-US" sz="2800" dirty="0" smtClean="0"/>
              <a:t>(James 4:4)</a:t>
            </a:r>
            <a:endParaRPr lang="en-US" sz="2800" dirty="0"/>
          </a:p>
        </p:txBody>
      </p:sp>
    </p:spTree>
    <p:extLst>
      <p:ext uri="{BB962C8B-B14F-4D97-AF65-F5344CB8AC3E}">
        <p14:creationId xmlns:p14="http://schemas.microsoft.com/office/powerpoint/2010/main" val="2614029161"/>
      </p:ext>
    </p:extLst>
  </p:cSld>
  <p:clrMapOvr>
    <a:masterClrMapping/>
  </p:clrMapOvr>
  <p:transition>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1700" y="270933"/>
            <a:ext cx="6377940" cy="795867"/>
          </a:xfrm>
        </p:spPr>
        <p:txBody>
          <a:bodyPr/>
          <a:lstStyle/>
          <a:p>
            <a:r>
              <a:rPr lang="en-US" dirty="0" smtClean="0"/>
              <a:t>Philippians 4:8</a:t>
            </a:r>
            <a:endParaRPr lang="en-US" dirty="0"/>
          </a:p>
        </p:txBody>
      </p:sp>
      <p:sp>
        <p:nvSpPr>
          <p:cNvPr id="3" name="Content Placeholder 2"/>
          <p:cNvSpPr>
            <a:spLocks noGrp="1"/>
          </p:cNvSpPr>
          <p:nvPr>
            <p:ph idx="1"/>
          </p:nvPr>
        </p:nvSpPr>
        <p:spPr>
          <a:xfrm>
            <a:off x="594360" y="1236132"/>
            <a:ext cx="7955280" cy="5027507"/>
          </a:xfrm>
        </p:spPr>
        <p:txBody>
          <a:bodyPr>
            <a:normAutofit/>
          </a:bodyPr>
          <a:lstStyle/>
          <a:p>
            <a:pPr marL="0" indent="287338">
              <a:buNone/>
            </a:pPr>
            <a:r>
              <a:rPr lang="en-US" sz="3200" dirty="0" smtClean="0"/>
              <a:t>Finally, brethren, whatever things are true, whatever things are noble, whatever things are just, whatever things are pure, whatever things are lovely, whatever things are of good report, if there is any virtue and if there is anything praiseworthy – meditate on these things.</a:t>
            </a:r>
            <a:endParaRPr lang="en-US" sz="32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3466" y="5229648"/>
            <a:ext cx="1556173" cy="1033991"/>
          </a:xfrm>
          <a:prstGeom prst="rect">
            <a:avLst/>
          </a:prstGeom>
        </p:spPr>
      </p:pic>
    </p:spTree>
    <p:extLst>
      <p:ext uri="{BB962C8B-B14F-4D97-AF65-F5344CB8AC3E}">
        <p14:creationId xmlns:p14="http://schemas.microsoft.com/office/powerpoint/2010/main" val="21685792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399" y="857742"/>
            <a:ext cx="7636933" cy="801723"/>
          </a:xfrm>
        </p:spPr>
        <p:txBody>
          <a:bodyPr>
            <a:normAutofit fontScale="90000"/>
          </a:bodyPr>
          <a:lstStyle/>
          <a:p>
            <a:pPr algn="r"/>
            <a:r>
              <a:rPr lang="en-US" dirty="0" smtClean="0"/>
              <a:t>Conclusion</a:t>
            </a:r>
            <a:endParaRPr lang="en-US" dirty="0"/>
          </a:p>
        </p:txBody>
      </p:sp>
      <p:sp>
        <p:nvSpPr>
          <p:cNvPr id="3" name="Subtitle 2"/>
          <p:cNvSpPr>
            <a:spLocks noGrp="1"/>
          </p:cNvSpPr>
          <p:nvPr>
            <p:ph type="subTitle" idx="1"/>
          </p:nvPr>
        </p:nvSpPr>
        <p:spPr>
          <a:xfrm>
            <a:off x="626533" y="1828800"/>
            <a:ext cx="7924799" cy="3945467"/>
          </a:xfrm>
        </p:spPr>
        <p:txBody>
          <a:bodyPr>
            <a:normAutofit/>
          </a:bodyPr>
          <a:lstStyle/>
          <a:p>
            <a:r>
              <a:rPr lang="en-US" sz="3200" dirty="0" smtClean="0"/>
              <a:t>    For </a:t>
            </a:r>
            <a:r>
              <a:rPr lang="en-US" sz="3200" dirty="0"/>
              <a:t>all that </a:t>
            </a:r>
            <a:r>
              <a:rPr lang="en-US" sz="3200" i="1" dirty="0"/>
              <a:t>is</a:t>
            </a:r>
            <a:r>
              <a:rPr lang="en-US" sz="3200" dirty="0"/>
              <a:t> in the world—the lust of the flesh, the lust of the eyes, and the pride of life—is not of the Father but is of the world. </a:t>
            </a:r>
            <a:r>
              <a:rPr lang="en-US" sz="3200" baseline="30000" dirty="0"/>
              <a:t>17 </a:t>
            </a:r>
            <a:r>
              <a:rPr lang="en-US" sz="3200" dirty="0"/>
              <a:t>And the world is passing away, and the lust of it; but he who does the will of God abides forever</a:t>
            </a:r>
            <a:r>
              <a:rPr lang="en-US" sz="3200" dirty="0" smtClean="0"/>
              <a:t>.</a:t>
            </a:r>
          </a:p>
          <a:p>
            <a:pPr algn="r"/>
            <a:r>
              <a:rPr lang="en-US" sz="3200" dirty="0" smtClean="0"/>
              <a:t>(1 John 2:16-17)</a:t>
            </a:r>
            <a:endParaRPr lang="en-US" sz="3200" dirty="0"/>
          </a:p>
        </p:txBody>
      </p:sp>
    </p:spTree>
    <p:extLst>
      <p:ext uri="{BB962C8B-B14F-4D97-AF65-F5344CB8AC3E}">
        <p14:creationId xmlns:p14="http://schemas.microsoft.com/office/powerpoint/2010/main" val="374930736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1700" y="270933"/>
            <a:ext cx="6377940" cy="795867"/>
          </a:xfrm>
        </p:spPr>
        <p:txBody>
          <a:bodyPr/>
          <a:lstStyle/>
          <a:p>
            <a:r>
              <a:rPr lang="en-US" dirty="0" smtClean="0"/>
              <a:t>John 17:12, 15-16</a:t>
            </a:r>
            <a:endParaRPr lang="en-US" dirty="0"/>
          </a:p>
        </p:txBody>
      </p:sp>
      <p:sp>
        <p:nvSpPr>
          <p:cNvPr id="3" name="Content Placeholder 2"/>
          <p:cNvSpPr>
            <a:spLocks noGrp="1"/>
          </p:cNvSpPr>
          <p:nvPr>
            <p:ph idx="1"/>
          </p:nvPr>
        </p:nvSpPr>
        <p:spPr>
          <a:xfrm>
            <a:off x="594360" y="1236132"/>
            <a:ext cx="7955280" cy="5027507"/>
          </a:xfrm>
        </p:spPr>
        <p:txBody>
          <a:bodyPr>
            <a:normAutofit/>
          </a:bodyPr>
          <a:lstStyle/>
          <a:p>
            <a:pPr marL="0" indent="287338">
              <a:buNone/>
            </a:pPr>
            <a:r>
              <a:rPr lang="en-US" sz="3200" dirty="0" smtClean="0"/>
              <a:t>(12), “While I was with them </a:t>
            </a:r>
            <a:r>
              <a:rPr lang="en-US" sz="3200" u="sng" dirty="0" smtClean="0"/>
              <a:t>in the world</a:t>
            </a:r>
            <a:r>
              <a:rPr lang="en-US" sz="3200" dirty="0" smtClean="0"/>
              <a:t>, I kept them in Your name…”</a:t>
            </a:r>
          </a:p>
          <a:p>
            <a:pPr marL="0" indent="287338">
              <a:buNone/>
            </a:pPr>
            <a:endParaRPr lang="en-US" sz="3200" dirty="0"/>
          </a:p>
          <a:p>
            <a:pPr marL="0" indent="287338">
              <a:buNone/>
            </a:pPr>
            <a:r>
              <a:rPr lang="en-US" sz="3200" dirty="0" smtClean="0"/>
              <a:t>(15-16), “I do not pray that You should take them </a:t>
            </a:r>
            <a:r>
              <a:rPr lang="en-US" sz="3200" u="sng" dirty="0" smtClean="0"/>
              <a:t>out of the worl</a:t>
            </a:r>
            <a:r>
              <a:rPr lang="en-US" sz="3200" dirty="0" smtClean="0"/>
              <a:t>d, but that You should keep them from the evil one.  They are not </a:t>
            </a:r>
            <a:r>
              <a:rPr lang="en-US" sz="3200" u="sng" dirty="0" smtClean="0"/>
              <a:t>of the world</a:t>
            </a:r>
            <a:r>
              <a:rPr lang="en-US" sz="3200" dirty="0" smtClean="0"/>
              <a:t>, just as I am not of the world.”</a:t>
            </a:r>
            <a:endParaRPr lang="en-US" sz="32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3466" y="5229648"/>
            <a:ext cx="1556173" cy="1033991"/>
          </a:xfrm>
          <a:prstGeom prst="rect">
            <a:avLst/>
          </a:prstGeom>
        </p:spPr>
      </p:pic>
    </p:spTree>
    <p:extLst>
      <p:ext uri="{BB962C8B-B14F-4D97-AF65-F5344CB8AC3E}">
        <p14:creationId xmlns:p14="http://schemas.microsoft.com/office/powerpoint/2010/main" val="1981675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360" y="753535"/>
            <a:ext cx="7955280" cy="1735665"/>
          </a:xfrm>
        </p:spPr>
        <p:txBody>
          <a:bodyPr>
            <a:normAutofit/>
          </a:bodyPr>
          <a:lstStyle/>
          <a:p>
            <a:r>
              <a:rPr lang="en-US" sz="4400" dirty="0" smtClean="0"/>
              <a:t>Sent Into the World</a:t>
            </a:r>
            <a:endParaRPr lang="en-US" sz="4400" dirty="0"/>
          </a:p>
        </p:txBody>
      </p:sp>
      <p:sp>
        <p:nvSpPr>
          <p:cNvPr id="3" name="Text Placeholder 2"/>
          <p:cNvSpPr>
            <a:spLocks noGrp="1"/>
          </p:cNvSpPr>
          <p:nvPr>
            <p:ph type="body" idx="1"/>
          </p:nvPr>
        </p:nvSpPr>
        <p:spPr>
          <a:xfrm>
            <a:off x="594360" y="2743200"/>
            <a:ext cx="7955281" cy="2252660"/>
          </a:xfrm>
        </p:spPr>
        <p:txBody>
          <a:bodyPr/>
          <a:lstStyle/>
          <a:p>
            <a:r>
              <a:rPr lang="en-US" baseline="30000" dirty="0"/>
              <a:t> </a:t>
            </a:r>
            <a:r>
              <a:rPr lang="en-US" sz="2800" dirty="0"/>
              <a:t>So Jesus said to them again, “Peace to you! As the Father has sent Me, I also send you</a:t>
            </a:r>
            <a:r>
              <a:rPr lang="en-US" sz="2800" dirty="0" smtClean="0"/>
              <a:t>.”</a:t>
            </a:r>
          </a:p>
          <a:p>
            <a:r>
              <a:rPr lang="en-US" sz="2800" dirty="0" smtClean="0"/>
              <a:t>(John 20:21)</a:t>
            </a:r>
            <a:endParaRPr lang="en-US" sz="2800" dirty="0"/>
          </a:p>
        </p:txBody>
      </p:sp>
    </p:spTree>
    <p:extLst>
      <p:ext uri="{BB962C8B-B14F-4D97-AF65-F5344CB8AC3E}">
        <p14:creationId xmlns:p14="http://schemas.microsoft.com/office/powerpoint/2010/main" val="1733409431"/>
      </p:ext>
    </p:extLst>
  </p:cSld>
  <p:clrMapOvr>
    <a:masterClrMapping/>
  </p:clrMapOvr>
  <p:transition>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1700" y="270933"/>
            <a:ext cx="6377940" cy="795867"/>
          </a:xfrm>
        </p:spPr>
        <p:txBody>
          <a:bodyPr/>
          <a:lstStyle/>
          <a:p>
            <a:r>
              <a:rPr lang="en-US" dirty="0" smtClean="0"/>
              <a:t>Matthew 6:33</a:t>
            </a:r>
            <a:endParaRPr lang="en-US" dirty="0"/>
          </a:p>
        </p:txBody>
      </p:sp>
      <p:sp>
        <p:nvSpPr>
          <p:cNvPr id="3" name="Content Placeholder 2"/>
          <p:cNvSpPr>
            <a:spLocks noGrp="1"/>
          </p:cNvSpPr>
          <p:nvPr>
            <p:ph idx="1"/>
          </p:nvPr>
        </p:nvSpPr>
        <p:spPr>
          <a:xfrm>
            <a:off x="594360" y="1236132"/>
            <a:ext cx="7955280" cy="5027507"/>
          </a:xfrm>
        </p:spPr>
        <p:txBody>
          <a:bodyPr>
            <a:normAutofit/>
          </a:bodyPr>
          <a:lstStyle/>
          <a:p>
            <a:pPr marL="0" indent="287338">
              <a:buNone/>
            </a:pPr>
            <a:r>
              <a:rPr lang="en-US" sz="3200" dirty="0" smtClean="0"/>
              <a:t>But seek first the kingdom of God and His righteousness, and all these things shall be added to you.</a:t>
            </a:r>
          </a:p>
          <a:p>
            <a:pPr marL="0" indent="287338">
              <a:buNone/>
            </a:pPr>
            <a:endParaRPr lang="en-US" sz="1800" dirty="0"/>
          </a:p>
          <a:p>
            <a:pPr marL="0" indent="287338">
              <a:buNone/>
            </a:pPr>
            <a:r>
              <a:rPr lang="en-US" sz="3200" dirty="0" smtClean="0"/>
              <a:t>Remember, “always be ready to give a defense to everyone who asks you a reason for the hope that is in you…” </a:t>
            </a:r>
          </a:p>
          <a:p>
            <a:pPr marL="0" indent="287338">
              <a:buNone/>
            </a:pPr>
            <a:r>
              <a:rPr lang="en-US" sz="3200" dirty="0"/>
              <a:t> </a:t>
            </a:r>
            <a:r>
              <a:rPr lang="en-US" sz="3200" dirty="0" smtClean="0"/>
              <a:t>                                          (1 Peter 3:15) </a:t>
            </a:r>
            <a:endParaRPr lang="en-US" sz="32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3466" y="5229648"/>
            <a:ext cx="1556173" cy="1033991"/>
          </a:xfrm>
          <a:prstGeom prst="rect">
            <a:avLst/>
          </a:prstGeom>
        </p:spPr>
      </p:pic>
    </p:spTree>
    <p:extLst>
      <p:ext uri="{BB962C8B-B14F-4D97-AF65-F5344CB8AC3E}">
        <p14:creationId xmlns:p14="http://schemas.microsoft.com/office/powerpoint/2010/main" val="551856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360" y="753535"/>
            <a:ext cx="7955280" cy="1735665"/>
          </a:xfrm>
        </p:spPr>
        <p:txBody>
          <a:bodyPr>
            <a:normAutofit/>
          </a:bodyPr>
          <a:lstStyle/>
          <a:p>
            <a:r>
              <a:rPr lang="en-US" sz="4400" dirty="0" smtClean="0"/>
              <a:t>Preaching to the World</a:t>
            </a:r>
            <a:endParaRPr lang="en-US" sz="4400" dirty="0"/>
          </a:p>
        </p:txBody>
      </p:sp>
      <p:sp>
        <p:nvSpPr>
          <p:cNvPr id="3" name="Text Placeholder 2"/>
          <p:cNvSpPr>
            <a:spLocks noGrp="1"/>
          </p:cNvSpPr>
          <p:nvPr>
            <p:ph type="body" idx="1"/>
          </p:nvPr>
        </p:nvSpPr>
        <p:spPr>
          <a:xfrm>
            <a:off x="594360" y="2743200"/>
            <a:ext cx="7955281" cy="2252660"/>
          </a:xfrm>
        </p:spPr>
        <p:txBody>
          <a:bodyPr/>
          <a:lstStyle/>
          <a:p>
            <a:r>
              <a:rPr lang="en-US" baseline="30000" dirty="0"/>
              <a:t> </a:t>
            </a:r>
            <a:r>
              <a:rPr lang="en-US" sz="2800" dirty="0"/>
              <a:t>And He said to them, “Go into all the world and preach the gospel to every creature</a:t>
            </a:r>
            <a:r>
              <a:rPr lang="en-US" sz="2800" dirty="0" smtClean="0"/>
              <a:t>.”</a:t>
            </a:r>
          </a:p>
          <a:p>
            <a:r>
              <a:rPr lang="en-US" sz="2800" dirty="0" smtClean="0"/>
              <a:t>(Mark 16:15)</a:t>
            </a:r>
            <a:endParaRPr lang="en-US" sz="2800" dirty="0"/>
          </a:p>
        </p:txBody>
      </p:sp>
    </p:spTree>
    <p:extLst>
      <p:ext uri="{BB962C8B-B14F-4D97-AF65-F5344CB8AC3E}">
        <p14:creationId xmlns:p14="http://schemas.microsoft.com/office/powerpoint/2010/main" val="3969907311"/>
      </p:ext>
    </p:extLst>
  </p:cSld>
  <p:clrMapOvr>
    <a:masterClrMapping/>
  </p:clrMapOvr>
  <p:transition>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1700" y="270933"/>
            <a:ext cx="6377940" cy="795867"/>
          </a:xfrm>
        </p:spPr>
        <p:txBody>
          <a:bodyPr/>
          <a:lstStyle/>
          <a:p>
            <a:r>
              <a:rPr lang="en-US" dirty="0" smtClean="0"/>
              <a:t>Romans 1:16</a:t>
            </a:r>
            <a:endParaRPr lang="en-US" dirty="0"/>
          </a:p>
        </p:txBody>
      </p:sp>
      <p:sp>
        <p:nvSpPr>
          <p:cNvPr id="3" name="Content Placeholder 2"/>
          <p:cNvSpPr>
            <a:spLocks noGrp="1"/>
          </p:cNvSpPr>
          <p:nvPr>
            <p:ph idx="1"/>
          </p:nvPr>
        </p:nvSpPr>
        <p:spPr>
          <a:xfrm>
            <a:off x="594360" y="1236132"/>
            <a:ext cx="7955280" cy="5027507"/>
          </a:xfrm>
        </p:spPr>
        <p:txBody>
          <a:bodyPr>
            <a:normAutofit/>
          </a:bodyPr>
          <a:lstStyle/>
          <a:p>
            <a:pPr marL="0" indent="287338">
              <a:buNone/>
            </a:pPr>
            <a:r>
              <a:rPr lang="en-US" sz="3200" dirty="0" smtClean="0"/>
              <a:t>For I am not ashamed of the gospel of Christ, for it is the power of God to salvation for everyone who believes, for the Jew first and also for the Greek.</a:t>
            </a:r>
            <a:endParaRPr lang="en-US" sz="32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3466" y="5229648"/>
            <a:ext cx="1556173" cy="1033991"/>
          </a:xfrm>
          <a:prstGeom prst="rect">
            <a:avLst/>
          </a:prstGeom>
        </p:spPr>
      </p:pic>
    </p:spTree>
    <p:extLst>
      <p:ext uri="{BB962C8B-B14F-4D97-AF65-F5344CB8AC3E}">
        <p14:creationId xmlns:p14="http://schemas.microsoft.com/office/powerpoint/2010/main" val="2578339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360" y="753535"/>
            <a:ext cx="7955280" cy="1735665"/>
          </a:xfrm>
        </p:spPr>
        <p:txBody>
          <a:bodyPr>
            <a:normAutofit/>
          </a:bodyPr>
          <a:lstStyle/>
          <a:p>
            <a:r>
              <a:rPr lang="en-US" sz="4400" dirty="0" smtClean="0"/>
              <a:t>The Light of the World</a:t>
            </a:r>
            <a:endParaRPr lang="en-US" sz="4400" dirty="0"/>
          </a:p>
        </p:txBody>
      </p:sp>
      <p:sp>
        <p:nvSpPr>
          <p:cNvPr id="3" name="Text Placeholder 2"/>
          <p:cNvSpPr>
            <a:spLocks noGrp="1"/>
          </p:cNvSpPr>
          <p:nvPr>
            <p:ph type="body" idx="1"/>
          </p:nvPr>
        </p:nvSpPr>
        <p:spPr>
          <a:xfrm>
            <a:off x="594360" y="2743200"/>
            <a:ext cx="7955281" cy="2252660"/>
          </a:xfrm>
        </p:spPr>
        <p:txBody>
          <a:bodyPr/>
          <a:lstStyle/>
          <a:p>
            <a:r>
              <a:rPr lang="en-US" sz="2800" dirty="0" smtClean="0"/>
              <a:t>“…among whom you shines as lights</a:t>
            </a:r>
            <a:br>
              <a:rPr lang="en-US" sz="2800" dirty="0" smtClean="0"/>
            </a:br>
            <a:r>
              <a:rPr lang="en-US" sz="2800" dirty="0" smtClean="0"/>
              <a:t>in the world.”</a:t>
            </a:r>
          </a:p>
          <a:p>
            <a:r>
              <a:rPr lang="en-US" sz="2800" dirty="0" smtClean="0"/>
              <a:t>(Philippians 2:15)</a:t>
            </a:r>
            <a:endParaRPr lang="en-US" sz="2800" dirty="0"/>
          </a:p>
        </p:txBody>
      </p:sp>
    </p:spTree>
    <p:extLst>
      <p:ext uri="{BB962C8B-B14F-4D97-AF65-F5344CB8AC3E}">
        <p14:creationId xmlns:p14="http://schemas.microsoft.com/office/powerpoint/2010/main" val="434141656"/>
      </p:ext>
    </p:extLst>
  </p:cSld>
  <p:clrMapOvr>
    <a:masterClrMapping/>
  </p:clrMapOvr>
  <p:transition>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1700" y="270933"/>
            <a:ext cx="6377940" cy="795867"/>
          </a:xfrm>
        </p:spPr>
        <p:txBody>
          <a:bodyPr/>
          <a:lstStyle/>
          <a:p>
            <a:r>
              <a:rPr lang="en-US" dirty="0" smtClean="0"/>
              <a:t>1 Peter 2:9</a:t>
            </a:r>
            <a:endParaRPr lang="en-US" dirty="0"/>
          </a:p>
        </p:txBody>
      </p:sp>
      <p:sp>
        <p:nvSpPr>
          <p:cNvPr id="3" name="Content Placeholder 2"/>
          <p:cNvSpPr>
            <a:spLocks noGrp="1"/>
          </p:cNvSpPr>
          <p:nvPr>
            <p:ph idx="1"/>
          </p:nvPr>
        </p:nvSpPr>
        <p:spPr>
          <a:xfrm>
            <a:off x="594360" y="1236132"/>
            <a:ext cx="7955280" cy="5027507"/>
          </a:xfrm>
        </p:spPr>
        <p:txBody>
          <a:bodyPr>
            <a:normAutofit/>
          </a:bodyPr>
          <a:lstStyle/>
          <a:p>
            <a:pPr marL="0" indent="287338">
              <a:buNone/>
            </a:pPr>
            <a:r>
              <a:rPr lang="en-US" sz="3200" dirty="0" smtClean="0"/>
              <a:t>But you are a chosen generation, a royal priesthood, a holy nation, His own special people, that you may proclaim the praises of Him who called you our of darkness into His marvelous light.</a:t>
            </a:r>
            <a:endParaRPr lang="en-US" sz="32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3466" y="5229648"/>
            <a:ext cx="1556173" cy="1033991"/>
          </a:xfrm>
          <a:prstGeom prst="rect">
            <a:avLst/>
          </a:prstGeom>
        </p:spPr>
      </p:pic>
    </p:spTree>
    <p:extLst>
      <p:ext uri="{BB962C8B-B14F-4D97-AF65-F5344CB8AC3E}">
        <p14:creationId xmlns:p14="http://schemas.microsoft.com/office/powerpoint/2010/main" val="2904752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360" y="753535"/>
            <a:ext cx="7955280" cy="1735665"/>
          </a:xfrm>
        </p:spPr>
        <p:txBody>
          <a:bodyPr>
            <a:normAutofit/>
          </a:bodyPr>
          <a:lstStyle/>
          <a:p>
            <a:r>
              <a:rPr lang="en-US" sz="4400" dirty="0" smtClean="0"/>
              <a:t>Not Conformed</a:t>
            </a:r>
            <a:br>
              <a:rPr lang="en-US" sz="4400" dirty="0" smtClean="0"/>
            </a:br>
            <a:r>
              <a:rPr lang="en-US" sz="4400" dirty="0" smtClean="0"/>
              <a:t>to the World</a:t>
            </a:r>
            <a:endParaRPr lang="en-US" sz="4400" dirty="0"/>
          </a:p>
        </p:txBody>
      </p:sp>
      <p:sp>
        <p:nvSpPr>
          <p:cNvPr id="3" name="Text Placeholder 2"/>
          <p:cNvSpPr>
            <a:spLocks noGrp="1"/>
          </p:cNvSpPr>
          <p:nvPr>
            <p:ph type="body" idx="1"/>
          </p:nvPr>
        </p:nvSpPr>
        <p:spPr>
          <a:xfrm>
            <a:off x="594360" y="2743200"/>
            <a:ext cx="7955281" cy="2252660"/>
          </a:xfrm>
        </p:spPr>
        <p:txBody>
          <a:bodyPr/>
          <a:lstStyle/>
          <a:p>
            <a:r>
              <a:rPr lang="en-US" sz="2800" dirty="0" smtClean="0"/>
              <a:t>“I do </a:t>
            </a:r>
            <a:r>
              <a:rPr lang="en-US" sz="2800" dirty="0"/>
              <a:t>not pray that You should take them out of the world, but that You should keep them from the evil </a:t>
            </a:r>
            <a:r>
              <a:rPr lang="en-US" sz="2800" dirty="0" smtClean="0"/>
              <a:t>one.”</a:t>
            </a:r>
          </a:p>
          <a:p>
            <a:r>
              <a:rPr lang="en-US" sz="2800" dirty="0" smtClean="0"/>
              <a:t>(John 17:15)</a:t>
            </a:r>
            <a:endParaRPr lang="en-US" sz="2800" dirty="0"/>
          </a:p>
        </p:txBody>
      </p:sp>
    </p:spTree>
    <p:extLst>
      <p:ext uri="{BB962C8B-B14F-4D97-AF65-F5344CB8AC3E}">
        <p14:creationId xmlns:p14="http://schemas.microsoft.com/office/powerpoint/2010/main" val="3505964281"/>
      </p:ext>
    </p:extLst>
  </p:cSld>
  <p:clrMapOvr>
    <a:masterClrMapping/>
  </p:clrMapOvr>
  <p:transition>
    <p:pull/>
  </p:transition>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TC104033937[[fn=Vapor Trail]]</Template>
  <TotalTime>86</TotalTime>
  <Words>923</Words>
  <Application>Microsoft Office PowerPoint</Application>
  <PresentationFormat>On-screen Show (4:3)</PresentationFormat>
  <Paragraphs>98</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Century Gothic</vt:lpstr>
      <vt:lpstr>Vapor Trail</vt:lpstr>
      <vt:lpstr>The Christian’s Place in the world</vt:lpstr>
      <vt:lpstr>John 17:12, 15-16</vt:lpstr>
      <vt:lpstr>Sent Into the World</vt:lpstr>
      <vt:lpstr>Matthew 6:33</vt:lpstr>
      <vt:lpstr>Preaching to the World</vt:lpstr>
      <vt:lpstr>Romans 1:16</vt:lpstr>
      <vt:lpstr>The Light of the World</vt:lpstr>
      <vt:lpstr>1 Peter 2:9</vt:lpstr>
      <vt:lpstr>Not Conformed to the World</vt:lpstr>
      <vt:lpstr>Romans 8:29</vt:lpstr>
      <vt:lpstr>Love not the World</vt:lpstr>
      <vt:lpstr>1 Timothy 4:10</vt:lpstr>
      <vt:lpstr>Passing Through the World</vt:lpstr>
      <vt:lpstr>1 Timothy 6:6-8</vt:lpstr>
      <vt:lpstr>No Friendship With the World</vt:lpstr>
      <vt:lpstr>Philippians 4:8</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Christian’s Place in the world</dc:title>
  <dc:creator>Stan Cox</dc:creator>
  <cp:lastModifiedBy>Stan Cox</cp:lastModifiedBy>
  <cp:revision>11</cp:revision>
  <cp:lastPrinted>2014-09-07T13:53:35Z</cp:lastPrinted>
  <dcterms:created xsi:type="dcterms:W3CDTF">2014-09-07T03:04:22Z</dcterms:created>
  <dcterms:modified xsi:type="dcterms:W3CDTF">2014-09-07T13:53:36Z</dcterms:modified>
</cp:coreProperties>
</file>